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304" r:id="rId4"/>
    <p:sldId id="305" r:id="rId5"/>
    <p:sldId id="308" r:id="rId6"/>
    <p:sldId id="365" r:id="rId7"/>
    <p:sldId id="309" r:id="rId8"/>
    <p:sldId id="30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0" autoAdjust="0"/>
    <p:restoredTop sz="85818" autoAdjust="0"/>
  </p:normalViewPr>
  <p:slideViewPr>
    <p:cSldViewPr>
      <p:cViewPr varScale="1">
        <p:scale>
          <a:sx n="87" d="100"/>
          <a:sy n="87" d="100"/>
        </p:scale>
        <p:origin x="109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2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4F71D-6DC1-41AA-977B-00256235BC9C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86A3E-796E-4791-AA4B-2BDAFC96FB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295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86A3E-796E-4791-AA4B-2BDAFC96FB60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507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183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598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6913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262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444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69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2843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5720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8138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2451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446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5338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6730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4341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572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793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086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73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147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22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409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06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052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16.03.2023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78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3717032"/>
            <a:ext cx="7776864" cy="216024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latin typeface="+mn-lt"/>
              </a:rPr>
              <a:t/>
            </a:r>
            <a:br>
              <a:rPr lang="tr-TR" b="1" dirty="0" smtClean="0">
                <a:latin typeface="+mn-lt"/>
              </a:rPr>
            </a:br>
            <a:r>
              <a:rPr lang="tr-TR" b="1" dirty="0" smtClean="0">
                <a:latin typeface="+mn-lt"/>
              </a:rPr>
              <a:t/>
            </a:r>
            <a:br>
              <a:rPr lang="tr-TR" b="1" dirty="0" smtClean="0">
                <a:latin typeface="+mn-lt"/>
              </a:rPr>
            </a:br>
            <a:r>
              <a:rPr lang="tr-TR" b="1" dirty="0">
                <a:latin typeface="+mn-lt"/>
              </a:rPr>
              <a:t/>
            </a:r>
            <a:br>
              <a:rPr lang="tr-TR" b="1" dirty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525344" cy="2592288"/>
          </a:xfrm>
        </p:spPr>
        <p:txBody>
          <a:bodyPr>
            <a:noAutofit/>
          </a:bodyPr>
          <a:lstStyle/>
          <a:p>
            <a:r>
              <a:rPr lang="tr-TR" sz="3600" b="1" i="1" dirty="0" smtClean="0">
                <a:solidFill>
                  <a:srgbClr val="0070C0"/>
                </a:solidFill>
              </a:rPr>
              <a:t>MEHMET DOĞAN </a:t>
            </a:r>
            <a:r>
              <a:rPr lang="tr-TR" sz="3600" b="1" i="1" dirty="0">
                <a:solidFill>
                  <a:srgbClr val="0070C0"/>
                </a:solidFill>
              </a:rPr>
              <a:t> </a:t>
            </a:r>
            <a:r>
              <a:rPr lang="tr-TR" sz="3600" b="1" i="1" dirty="0" smtClean="0">
                <a:solidFill>
                  <a:srgbClr val="0070C0"/>
                </a:solidFill>
              </a:rPr>
              <a:t>                  REHBER </a:t>
            </a:r>
            <a:r>
              <a:rPr lang="tr-TR" sz="3600" b="1" i="1" dirty="0" smtClean="0">
                <a:solidFill>
                  <a:srgbClr val="0070C0"/>
                </a:solidFill>
              </a:rPr>
              <a:t>ÖĞRETMEN                              ÖZ DİSİPLİNİ GELİŞTİRME</a:t>
            </a:r>
            <a:endParaRPr lang="tr-TR" sz="3600" b="1" i="1" dirty="0" smtClean="0">
              <a:solidFill>
                <a:srgbClr val="0070C0"/>
              </a:solidFill>
            </a:endParaRPr>
          </a:p>
          <a:p>
            <a:r>
              <a:rPr lang="tr-TR" sz="3600" i="1" dirty="0" smtClean="0">
                <a:solidFill>
                  <a:srgbClr val="0070C0"/>
                </a:solidFill>
              </a:rPr>
              <a:t>ÖZEL ENDERUN FEN / ANADOLU LİSESİ</a:t>
            </a:r>
            <a:endParaRPr lang="tr-TR" sz="3600" i="1" dirty="0">
              <a:solidFill>
                <a:srgbClr val="0070C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87232"/>
            <a:ext cx="4464202" cy="93120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1070001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tr-TR" sz="3600" b="1" dirty="0" smtClean="0">
                <a:solidFill>
                  <a:srgbClr val="C00000"/>
                </a:solidFill>
                <a:latin typeface="+mn-lt"/>
              </a:rPr>
            </a:br>
            <a:r>
              <a:rPr lang="tr-TR" sz="4400" b="1" dirty="0" smtClean="0">
                <a:solidFill>
                  <a:srgbClr val="C00000"/>
                </a:solidFill>
                <a:latin typeface="+mn-lt"/>
              </a:rPr>
              <a:t>   </a:t>
            </a:r>
            <a:r>
              <a:rPr lang="tr-TR" sz="4800" b="1" dirty="0" smtClean="0">
                <a:solidFill>
                  <a:srgbClr val="C00000"/>
                </a:solidFill>
              </a:rPr>
              <a:t>ÖZ DİSİPLİNİ NEDİR?            </a:t>
            </a:r>
            <a:r>
              <a:rPr lang="tr-TR" sz="36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tr-TR" sz="3600" b="1" dirty="0" smtClean="0">
                <a:solidFill>
                  <a:srgbClr val="C00000"/>
                </a:solidFill>
                <a:latin typeface="+mn-lt"/>
              </a:rPr>
            </a:br>
            <a:endParaRPr lang="tr-TR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sz="4000" dirty="0" smtClean="0"/>
              <a:t>Kişinin uzun vadeli hedefleri için kısa vadeli, keyif aldığı şeylerden vaz geçememe ilgili problemleridir.</a:t>
            </a:r>
          </a:p>
          <a:p>
            <a:pPr marL="0" indent="0">
              <a:buNone/>
            </a:pPr>
            <a:r>
              <a:rPr lang="tr-TR" sz="4000" dirty="0" smtClean="0"/>
              <a:t>Bunu genel olarak Erteleme </a:t>
            </a:r>
            <a:r>
              <a:rPr lang="tr-TR" sz="4000" dirty="0"/>
              <a:t>S</a:t>
            </a:r>
            <a:r>
              <a:rPr lang="tr-TR" sz="4000" dirty="0" smtClean="0"/>
              <a:t>avsaklama gibi şekillerde ifade edilebilir.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09818" y="1268760"/>
            <a:ext cx="82106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 DİSİPLİN SORUNLARI NEDEN OLABİLİR?</a:t>
            </a:r>
            <a:b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/>
              <a:t> Öz Disiplin, gelecekteki hedefiyle  güncel olarak yaptığı davranışlar arasında bir tutarsızlık söz konusudur.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/>
              <a:t>Öz Disiplini ile ilgili bir sorun yaşanıyorsa, çocukluğunda aile çok fazla müdahaleci veya serbest bırakmış olabilir.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/>
              <a:t>Bu iki durumda da hedefe ulaşmak zor.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8085634" cy="1512168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 </a:t>
            </a:r>
            <a:r>
              <a:rPr lang="tr-T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DİSİPLİN SORUNLARI NEDEN OLABİLİR?</a:t>
            </a:r>
            <a:br>
              <a:rPr lang="tr-T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2204863"/>
            <a:ext cx="7886700" cy="39720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/>
              <a:t>Özgürlük Sorunu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/>
              <a:t>Arka planda </a:t>
            </a:r>
            <a:r>
              <a:rPr lang="tr-TR" sz="3600" dirty="0" err="1" smtClean="0"/>
              <a:t>dürtüsel</a:t>
            </a:r>
            <a:r>
              <a:rPr lang="tr-TR" sz="3600" dirty="0" smtClean="0"/>
              <a:t> özellikleri çok kuvvetli olması, yani şimdi isterim hemen isterim gibi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/>
              <a:t>Ders çalışmayan birine 5 saatlik bir program yapılmaz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/>
              <a:t>Maraton koşucusu</a:t>
            </a:r>
          </a:p>
        </p:txBody>
      </p:sp>
    </p:spTree>
    <p:extLst>
      <p:ext uri="{BB962C8B-B14F-4D97-AF65-F5344CB8AC3E}">
        <p14:creationId xmlns:p14="http://schemas.microsoft.com/office/powerpoint/2010/main" val="1087737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371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 DİSİPLİN SORUNLARI </a:t>
            </a:r>
            <a:r>
              <a:rPr lang="tr-TR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 SAĞLANIR?</a:t>
            </a:r>
            <a:br>
              <a:rPr lang="tr-TR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988839"/>
            <a:ext cx="7886700" cy="41881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Yapılan her adım takdir edilmeli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Öz disiplin ilk etapta çok zorlanır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Hedefleri küçük seçmek gerekir.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Sorumlulukları ertelememek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Süreci takip etmek</a:t>
            </a:r>
          </a:p>
        </p:txBody>
      </p:sp>
    </p:spTree>
    <p:extLst>
      <p:ext uri="{BB962C8B-B14F-4D97-AF65-F5344CB8AC3E}">
        <p14:creationId xmlns:p14="http://schemas.microsoft.com/office/powerpoint/2010/main" val="1702656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İRADE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İrade, hazzı erteleme işidir.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İrade, kas gibidir.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Çok fazla kara vermek, irade kasını fazla yorulur. Önemli olan konularda karar vermekte zorlanılır.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Ritüellerin olmalı, ibadet gibi</a:t>
            </a:r>
          </a:p>
        </p:txBody>
      </p:sp>
    </p:spTree>
    <p:extLst>
      <p:ext uri="{BB962C8B-B14F-4D97-AF65-F5344CB8AC3E}">
        <p14:creationId xmlns:p14="http://schemas.microsoft.com/office/powerpoint/2010/main" val="311578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C00000"/>
                </a:solidFill>
              </a:rPr>
              <a:t>SONUÇ OLARAK</a:t>
            </a:r>
            <a:r>
              <a:rPr lang="tr-TR" sz="44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smtClean="0">
                <a:solidFill>
                  <a:srgbClr val="C00000"/>
                </a:solidFill>
              </a:rPr>
              <a:t/>
            </a:r>
            <a:br>
              <a:rPr lang="tr-TR" sz="3600" b="1" dirty="0" smtClean="0">
                <a:solidFill>
                  <a:srgbClr val="C00000"/>
                </a:solidFill>
              </a:rPr>
            </a:b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sz="24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sz="4000" dirty="0" smtClean="0"/>
              <a:t>HEDEF BELİRLEME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sz="4000" dirty="0" smtClean="0"/>
              <a:t>ZİHİNSEL OLARAK HAZIRLANMA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sz="4000" dirty="0" smtClean="0"/>
              <a:t>PROGRAM YAPMAK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sz="4000" dirty="0" smtClean="0"/>
              <a:t>ZAMAN YÖNETİMİNİ SAĞLAMAK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sz="4000" dirty="0" smtClean="0"/>
              <a:t>SABIR</a:t>
            </a:r>
            <a:endParaRPr lang="tr-TR" sz="4000" dirty="0"/>
          </a:p>
          <a:p>
            <a:endParaRPr lang="tr-TR" sz="3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177</Words>
  <Application>Microsoft Office PowerPoint</Application>
  <PresentationFormat>Ekran Gösterisi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Teması</vt:lpstr>
      <vt:lpstr>1_Office Teması</vt:lpstr>
      <vt:lpstr>                 </vt:lpstr>
      <vt:lpstr>    ÖZ DİSİPLİNİ NEDİR?             </vt:lpstr>
      <vt:lpstr>  ÖZ DİSİPLİN SORUNLARI NEDEN OLABİLİR?  </vt:lpstr>
      <vt:lpstr>    ÖZ DİSİPLİN SORUNLARI NEDEN OLABİLİR?    </vt:lpstr>
      <vt:lpstr> ÖZ DİSİPLİN SORUNLARI NASIL SAĞLANIR? </vt:lpstr>
      <vt:lpstr>İRADE</vt:lpstr>
      <vt:lpstr>SONUÇ OLARAK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2017-2018 ÖĞRETİM YILI ÖZEL ENDERUN FEN VE ANADOLU LİSESİ  ARA DÖNEM İDARECİLER KAMPI</dc:title>
  <dc:creator>FATİH</dc:creator>
  <cp:lastModifiedBy>Enderun Rehberlik</cp:lastModifiedBy>
  <cp:revision>310</cp:revision>
  <dcterms:created xsi:type="dcterms:W3CDTF">2018-01-24T21:42:24Z</dcterms:created>
  <dcterms:modified xsi:type="dcterms:W3CDTF">2023-03-16T12:50:11Z</dcterms:modified>
</cp:coreProperties>
</file>